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22"/>
  </p:notesMasterIdLst>
  <p:sldIdLst>
    <p:sldId id="256" r:id="rId2"/>
    <p:sldId id="26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7" r:id="rId13"/>
    <p:sldId id="268" r:id="rId14"/>
    <p:sldId id="270" r:id="rId15"/>
    <p:sldId id="269" r:id="rId16"/>
    <p:sldId id="271" r:id="rId17"/>
    <p:sldId id="274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D1530-8835-4EE2-A923-47BF731091AE}" type="datetimeFigureOut">
              <a:rPr lang="hu-HU" smtClean="0"/>
              <a:t>2023. 05. 31.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452C9-83DD-487D-9628-15B2C1973E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473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452C9-83DD-487D-9628-15B2C1973E6E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1424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45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9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3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1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1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7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604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8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56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001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433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5/31/2023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9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6091B-3E48-445D-9D54-63D9E801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7477F8F-3259-4F49-9F98-9097DDBD9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3152632"/>
            <a:ext cx="12190476" cy="3705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40020C9-209D-924E-20BC-65D19C55F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1" y="3641834"/>
            <a:ext cx="5128260" cy="24860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kern="1200" cap="all" spc="120" baseline="0" dirty="0">
                <a:latin typeface="+mj-lt"/>
                <a:ea typeface="+mj-ea"/>
                <a:cs typeface="+mj-cs"/>
              </a:rPr>
              <a:t>Software Manager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7ADD9B6-4409-2A01-87DF-5583BED5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8" y="507802"/>
            <a:ext cx="10184575" cy="2291530"/>
          </a:xfrm>
          <a:prstGeom prst="rect">
            <a:avLst/>
          </a:prstGeom>
        </p:spPr>
      </p:pic>
      <p:sp>
        <p:nvSpPr>
          <p:cNvPr id="3" name="Alcím 2">
            <a:extLst>
              <a:ext uri="{FF2B5EF4-FFF2-40B4-BE49-F238E27FC236}">
                <a16:creationId xmlns:a16="http://schemas.microsoft.com/office/drawing/2014/main" id="{92D364C5-8170-8EE6-CBD0-C38DB3F2B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3383" y="3637264"/>
            <a:ext cx="4427310" cy="2490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1000"/>
              </a:lnSpc>
            </a:pPr>
            <a:r>
              <a:rPr lang="en-US" sz="2500" dirty="0" err="1">
                <a:solidFill>
                  <a:schemeClr val="tx1"/>
                </a:solidFill>
              </a:rPr>
              <a:t>Készítette</a:t>
            </a:r>
            <a:r>
              <a:rPr lang="en-US" sz="2500" dirty="0">
                <a:solidFill>
                  <a:schemeClr val="tx1"/>
                </a:solidFill>
              </a:rPr>
              <a:t>:</a:t>
            </a:r>
          </a:p>
          <a:p>
            <a:pPr marL="285750" indent="-28575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Szanyi Szabolcs</a:t>
            </a:r>
            <a:endParaRPr lang="hu-HU" sz="1800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Kozma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Hunor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Schaffer </a:t>
            </a:r>
            <a:r>
              <a:rPr lang="en-US" sz="1800" dirty="0" err="1">
                <a:solidFill>
                  <a:schemeClr val="tx1"/>
                </a:solidFill>
              </a:rPr>
              <a:t>Tamás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Juhász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Márton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Bendegúz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69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3D5A70A-D827-3D0B-7116-948FC6892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640080"/>
            <a:ext cx="6389027" cy="5569164"/>
          </a:xfrm>
        </p:spPr>
        <p:txBody>
          <a:bodyPr anchor="ctr">
            <a:normAutofit/>
          </a:bodyPr>
          <a:lstStyle/>
          <a:p>
            <a:pPr algn="r"/>
            <a:r>
              <a:rPr lang="hu-HU" dirty="0"/>
              <a:t>SZAKMAI BEMUTATÓ</a:t>
            </a:r>
            <a:endParaRPr lang="hu-H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B9C52-D876-47C4-B9DC-9A7EEEA20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677" y="0"/>
            <a:ext cx="46363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6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305F90-CD2D-A322-FE87-F8B88848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 lista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BE1583-7258-E43F-A6D4-A99854173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317072"/>
            <a:ext cx="10268712" cy="4540928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Elkészültek: Mindegyik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Szoftverigény bejelentés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Szoftverigény kezelés </a:t>
            </a:r>
            <a:r>
              <a:rPr lang="hu-HU" dirty="0" err="1"/>
              <a:t>dashboardon</a:t>
            </a:r>
            <a:endParaRPr lang="hu-HU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Szoftverigény mellett az igénylő neve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Előre definiált szoftverkészletből választás, esetleg újak létrehozása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Drag and drop módszer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Felület jelez a terem kapacitásának változásáról, esetleg hibaüzenet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Micrsoft</a:t>
            </a:r>
            <a:r>
              <a:rPr lang="hu-HU" dirty="0"/>
              <a:t> login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Másképp elkészültek: </a:t>
            </a:r>
            <a:r>
              <a:rPr lang="hu-HU" dirty="0" err="1"/>
              <a:t>Dashboard</a:t>
            </a:r>
            <a:r>
              <a:rPr lang="hu-HU" dirty="0"/>
              <a:t>, a class-ok alá listázódnak ki a szoftverek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NEM elkészültek: Nincs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Extra funkció: </a:t>
            </a:r>
            <a:r>
              <a:rPr lang="hu-HU" dirty="0" err="1"/>
              <a:t>search</a:t>
            </a:r>
            <a:r>
              <a:rPr lang="hu-HU" dirty="0"/>
              <a:t> lehetőség software-, </a:t>
            </a:r>
            <a:r>
              <a:rPr lang="hu-HU" dirty="0" err="1"/>
              <a:t>softclaim</a:t>
            </a:r>
            <a:r>
              <a:rPr lang="hu-HU" dirty="0"/>
              <a:t>- és class esetén</a:t>
            </a:r>
          </a:p>
        </p:txBody>
      </p:sp>
    </p:spTree>
    <p:extLst>
      <p:ext uri="{BB962C8B-B14F-4D97-AF65-F5344CB8AC3E}">
        <p14:creationId xmlns:p14="http://schemas.microsoft.com/office/powerpoint/2010/main" val="87290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F3F8FD-B7E0-ECE5-E139-9B82EEF7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Technológiák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500AEE-5867-3BC5-3033-7309EEAD1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Backend: ASP.NET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Egyetemi alapok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Frontend: Angular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Sokkal elterjedtebb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Komponensekbe zárhatóság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Intellisense</a:t>
            </a:r>
            <a:r>
              <a:rPr lang="hu-HU" dirty="0"/>
              <a:t>-el támogatott</a:t>
            </a:r>
          </a:p>
        </p:txBody>
      </p:sp>
    </p:spTree>
    <p:extLst>
      <p:ext uri="{BB962C8B-B14F-4D97-AF65-F5344CB8AC3E}">
        <p14:creationId xmlns:p14="http://schemas.microsoft.com/office/powerpoint/2010/main" val="2510288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0B5576-5D22-BFF8-A97F-CD0F5F1A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Külső </a:t>
            </a:r>
            <a:r>
              <a:rPr lang="hu-HU" dirty="0" err="1"/>
              <a:t>library</a:t>
            </a:r>
            <a:r>
              <a:rPr lang="hu-HU" dirty="0"/>
              <a:t>-k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132A27-4D33-F40B-22AC-385C88048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Backend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Nem használtunk külső </a:t>
            </a:r>
            <a:r>
              <a:rPr lang="hu-HU" dirty="0" err="1"/>
              <a:t>library</a:t>
            </a:r>
            <a:r>
              <a:rPr lang="hu-HU" dirty="0"/>
              <a:t>-t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Frontend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Autoprefixer</a:t>
            </a:r>
            <a:endParaRPr lang="hu-HU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Postcss</a:t>
            </a:r>
            <a:endParaRPr lang="hu-HU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Tailwindcss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1648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8F77F-A7D5-2A43-2FA2-E2A71D1C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Külső sablonok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55EEF19-1490-48EC-8323-0573194C5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 err="1"/>
              <a:t>Figma</a:t>
            </a:r>
            <a:endParaRPr lang="hu-HU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Rengeteg </a:t>
            </a:r>
            <a:r>
              <a:rPr lang="hu-HU" dirty="0" err="1"/>
              <a:t>template</a:t>
            </a:r>
            <a:r>
              <a:rPr lang="hu-HU" dirty="0"/>
              <a:t> van, ami ötletet adott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Színkombinációk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Ingyenes illusztrációk érhetők el</a:t>
            </a:r>
          </a:p>
        </p:txBody>
      </p:sp>
    </p:spTree>
    <p:extLst>
      <p:ext uri="{BB962C8B-B14F-4D97-AF65-F5344CB8AC3E}">
        <p14:creationId xmlns:p14="http://schemas.microsoft.com/office/powerpoint/2010/main" val="2107057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D5FB89-BD7D-5ED1-242B-E18AF748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Fejlesztésmenete</a:t>
            </a:r>
            <a:br>
              <a:rPr lang="hu-HU" dirty="0"/>
            </a:br>
            <a:r>
              <a:rPr lang="hu-HU" dirty="0"/>
              <a:t>/Verziókövetés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B23A50-C9FB-C09A-D303-0B2908AE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299317"/>
            <a:ext cx="10268712" cy="4483223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Alaposan megterveztük a táblákat, </a:t>
            </a:r>
            <a:r>
              <a:rPr lang="hu-HU" sz="18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endpointokat</a:t>
            </a: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 és a UI design-t</a:t>
            </a:r>
          </a:p>
          <a:p>
            <a:pPr marL="617220" lvl="1" indent="-342900">
              <a:lnSpc>
                <a:spcPct val="107000"/>
              </a:lnSpc>
              <a:buFont typeface="+mj-lt"/>
              <a:buAutoNum type="arabicPeriod"/>
            </a:pPr>
            <a:r>
              <a:rPr lang="hu-HU" sz="1500" kern="100" dirty="0"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Táblák tervezése</a:t>
            </a:r>
          </a:p>
          <a:p>
            <a:pPr marL="617220" lvl="1" indent="-342900">
              <a:lnSpc>
                <a:spcPct val="107000"/>
              </a:lnSpc>
              <a:buFont typeface="+mj-lt"/>
              <a:buAutoNum type="arabicPeriod"/>
            </a:pPr>
            <a:r>
              <a:rPr lang="hu-HU" sz="15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Design</a:t>
            </a:r>
          </a:p>
          <a:p>
            <a:pPr marL="617220" lvl="1" indent="-342900">
              <a:lnSpc>
                <a:spcPct val="107000"/>
              </a:lnSpc>
              <a:buFont typeface="+mj-lt"/>
              <a:buAutoNum type="arabicPeriod"/>
            </a:pPr>
            <a:r>
              <a:rPr lang="hu-HU" sz="15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Endpointok</a:t>
            </a:r>
            <a:endParaRPr lang="hu-HU" sz="1500" kern="100" dirty="0">
              <a:effectLst/>
              <a:latin typeface="Franklin Gothic Demi Cond (Címsorok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17220" lvl="1" indent="-342900">
              <a:lnSpc>
                <a:spcPct val="107000"/>
              </a:lnSpc>
              <a:buFont typeface="+mj-lt"/>
              <a:buAutoNum type="arabicPeriod"/>
            </a:pPr>
            <a:r>
              <a:rPr lang="hu-HU" sz="15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Táblák tervének kiegészítése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Ezután </a:t>
            </a:r>
            <a:r>
              <a:rPr lang="hu-HU" sz="1800" kern="100" dirty="0" err="1"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hu-HU" sz="18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eature</a:t>
            </a: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 alapú fejlesztés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Megbeszéltük a feladatkiosztást a </a:t>
            </a:r>
            <a:r>
              <a:rPr lang="hu-HU" sz="18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conflict</a:t>
            </a: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-ok kerülése érdekében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Nagyjából heti rendszerességgel </a:t>
            </a:r>
            <a:r>
              <a:rPr lang="hu-HU" sz="18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info</a:t>
            </a: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 csere, ki hol áll, mikorra végez, mivel akadt el, ötletek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Frontend és backend csapat szűkebb körben, akár ennél rendszeresebben beszélt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Privátban gyakrabban kerestük egymást</a:t>
            </a:r>
          </a:p>
          <a:p>
            <a:endParaRPr lang="hu-HU" dirty="0">
              <a:latin typeface="Franklin Gothic Demi Cond (Címsorok)"/>
            </a:endParaRPr>
          </a:p>
        </p:txBody>
      </p:sp>
    </p:spTree>
    <p:extLst>
      <p:ext uri="{BB962C8B-B14F-4D97-AF65-F5344CB8AC3E}">
        <p14:creationId xmlns:p14="http://schemas.microsoft.com/office/powerpoint/2010/main" val="169461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27E16C-B1BE-CDCA-D9B1-0BD43E7E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Csoport munka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2F3D1F-1F0C-22DA-3D9D-2EF66A3F9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Sikerült mindenkinek testhezálló feladatot kapnia, erről gyorsan meg is egyeztünk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Az elején megterveztük a szoftvert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hu-HU" sz="1800" kern="100" dirty="0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Elkerültük a </a:t>
            </a:r>
            <a:r>
              <a:rPr lang="hu-HU" sz="1800" kern="100" dirty="0" err="1">
                <a:effectLst/>
                <a:latin typeface="Franklin Gothic Demi Cond (Címsorok)"/>
                <a:ea typeface="Calibri" panose="020F0502020204030204" pitchFamily="34" charset="0"/>
                <a:cs typeface="Times New Roman" panose="02020603050405020304" pitchFamily="18" charset="0"/>
              </a:rPr>
              <a:t>conflict-okat</a:t>
            </a:r>
            <a:endParaRPr lang="hu-HU" sz="1800" kern="100" dirty="0">
              <a:effectLst/>
              <a:latin typeface="Franklin Gothic Demi Cond (Címsorok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hu-HU" dirty="0">
              <a:latin typeface="Franklin Gothic Demi Cond (Címsorok)"/>
            </a:endParaRPr>
          </a:p>
        </p:txBody>
      </p:sp>
    </p:spTree>
    <p:extLst>
      <p:ext uri="{BB962C8B-B14F-4D97-AF65-F5344CB8AC3E}">
        <p14:creationId xmlns:p14="http://schemas.microsoft.com/office/powerpoint/2010/main" val="98174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EAAC98-71AB-1EBC-566C-4E40D8A0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Feladatkiosztás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F005A56-653C-17AF-3CB6-557B8D442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99" y="2272683"/>
            <a:ext cx="4535158" cy="4549807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Juhász Márton Bendegúz (Backend)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Táblák létrehozása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Adatbázis felkonfigurálása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Logic/</a:t>
            </a:r>
            <a:r>
              <a:rPr lang="hu-HU" dirty="0" err="1"/>
              <a:t>Repo</a:t>
            </a:r>
            <a:r>
              <a:rPr lang="hu-HU" dirty="0"/>
              <a:t> réteg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Auth </a:t>
            </a:r>
            <a:r>
              <a:rPr lang="hu-HU" dirty="0" err="1"/>
              <a:t>Controller</a:t>
            </a:r>
            <a:endParaRPr lang="hu-H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Schaffer Tamás (Frontend)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Frontend </a:t>
            </a:r>
            <a:r>
              <a:rPr lang="hu-HU" dirty="0" err="1"/>
              <a:t>core</a:t>
            </a:r>
            <a:r>
              <a:rPr lang="hu-HU" dirty="0"/>
              <a:t> funkciók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Frontend csapat menedzselése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Koma Hunor (</a:t>
            </a:r>
            <a:r>
              <a:rPr lang="hu-HU" dirty="0" err="1"/>
              <a:t>Fullstack</a:t>
            </a:r>
            <a:r>
              <a:rPr lang="hu-HU" dirty="0"/>
              <a:t>)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Reszponzivitás</a:t>
            </a:r>
            <a:endParaRPr lang="hu-HU" dirty="0"/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Backend és frontend hibajavítás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Szanyi Szabolcs (</a:t>
            </a:r>
            <a:r>
              <a:rPr lang="hu-HU" dirty="0" err="1"/>
              <a:t>Teamleader</a:t>
            </a:r>
            <a:r>
              <a:rPr lang="hu-HU" dirty="0"/>
              <a:t>)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Figma</a:t>
            </a:r>
            <a:r>
              <a:rPr lang="hu-HU" dirty="0"/>
              <a:t> design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Endpoint</a:t>
            </a:r>
            <a:r>
              <a:rPr lang="hu-HU" dirty="0"/>
              <a:t> terv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Dokumentációk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Csapat menedzselése, feladatkiosztás</a:t>
            </a: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6ABF5613-B6E5-D1D0-7AE8-9F09DBF21D2B}"/>
              </a:ext>
            </a:extLst>
          </p:cNvPr>
          <p:cNvSpPr txBox="1">
            <a:spLocks/>
          </p:cNvSpPr>
          <p:nvPr/>
        </p:nvSpPr>
        <p:spPr>
          <a:xfrm>
            <a:off x="5976002" y="2272683"/>
            <a:ext cx="5252829" cy="454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Közös feladat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Táblák megtervezése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Manuális tesztelés</a:t>
            </a:r>
          </a:p>
        </p:txBody>
      </p:sp>
    </p:spTree>
    <p:extLst>
      <p:ext uri="{BB962C8B-B14F-4D97-AF65-F5344CB8AC3E}">
        <p14:creationId xmlns:p14="http://schemas.microsoft.com/office/powerpoint/2010/main" val="1489758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406A29-C400-43AB-11C9-BBD05DA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Probléma kezelés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A6E7F0E-5A4E-5CD1-C26F-637649747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Projekt alkalmakon tartottunk megbeszélést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Privát megbeszélések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Konkrét feladatkiosztás miatt könnyen lehetett szűkíteni a hibaforrást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 err="1"/>
              <a:t>Endpointok</a:t>
            </a:r>
            <a:r>
              <a:rPr lang="hu-HU" dirty="0"/>
              <a:t> minimális kiegészítése, újak létrehozása (kb 1db)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 err="1"/>
              <a:t>Figma</a:t>
            </a:r>
            <a:r>
              <a:rPr lang="hu-HU" dirty="0"/>
              <a:t>-ból </a:t>
            </a:r>
            <a:r>
              <a:rPr lang="hu-HU" dirty="0" err="1"/>
              <a:t>Angularba</a:t>
            </a:r>
            <a:r>
              <a:rPr lang="hu-HU" dirty="0"/>
              <a:t> formázási problémák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Átmenetes szegély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Háttérkép kezelése (az alkalmazásban nem töltötte volna ki teljesen a teret)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Backend szinten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 err="1"/>
              <a:t>Endpointokon</a:t>
            </a:r>
            <a:r>
              <a:rPr lang="hu-HU" dirty="0"/>
              <a:t> kellett pontosítani, miket módosítsanak és mikor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Viszonylag kevés probléma a tervezettség miatt</a:t>
            </a:r>
          </a:p>
        </p:txBody>
      </p:sp>
    </p:spTree>
    <p:extLst>
      <p:ext uri="{BB962C8B-B14F-4D97-AF65-F5344CB8AC3E}">
        <p14:creationId xmlns:p14="http://schemas.microsoft.com/office/powerpoint/2010/main" val="321559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D2B7CF-D6E4-B4AC-5194-5695F3FE9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Tanulságok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27A8BB3-29EA-8AF1-0733-3BA18A90E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587752"/>
            <a:ext cx="10403297" cy="3593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Érdemes a legelején több </a:t>
            </a:r>
            <a:r>
              <a:rPr lang="hu-HU" dirty="0" err="1"/>
              <a:t>effortot</a:t>
            </a:r>
            <a:r>
              <a:rPr lang="hu-HU" dirty="0"/>
              <a:t> fordítani, szolid tervet készíteni pl.: Táblák-&gt;Design-&gt;</a:t>
            </a:r>
            <a:r>
              <a:rPr lang="hu-HU" dirty="0" err="1"/>
              <a:t>Endpointok</a:t>
            </a:r>
            <a:r>
              <a:rPr lang="hu-HU" dirty="0"/>
              <a:t>-&gt;Táblák kiegészítése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Utólag keveset kell módosítani az elképzelésen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 err="1"/>
              <a:t>Git</a:t>
            </a:r>
            <a:r>
              <a:rPr lang="hu-HU" dirty="0"/>
              <a:t> problémák elkerülhetőek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Az osztályok hiányosság nélkül készülnek el</a:t>
            </a:r>
          </a:p>
        </p:txBody>
      </p:sp>
    </p:spTree>
    <p:extLst>
      <p:ext uri="{BB962C8B-B14F-4D97-AF65-F5344CB8AC3E}">
        <p14:creationId xmlns:p14="http://schemas.microsoft.com/office/powerpoint/2010/main" val="235734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3D5A70A-D827-3D0B-7116-948FC6892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640080"/>
            <a:ext cx="6389027" cy="5569164"/>
          </a:xfrm>
        </p:spPr>
        <p:txBody>
          <a:bodyPr anchor="ctr">
            <a:normAutofit/>
          </a:bodyPr>
          <a:lstStyle/>
          <a:p>
            <a:pPr algn="r"/>
            <a:r>
              <a:rPr lang="hu-HU" dirty="0"/>
              <a:t>DEMO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B9C52-D876-47C4-B9DC-9A7EEEA20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677" y="0"/>
            <a:ext cx="46363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16589-0AA3-E6FF-8988-BC9BE845D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Köszönöm a figyelmet</a:t>
            </a:r>
          </a:p>
        </p:txBody>
      </p:sp>
    </p:spTree>
    <p:extLst>
      <p:ext uri="{BB962C8B-B14F-4D97-AF65-F5344CB8AC3E}">
        <p14:creationId xmlns:p14="http://schemas.microsoft.com/office/powerpoint/2010/main" val="378106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B54C22-5BD3-CD45-0899-14213F70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navbar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F5B632-7EC0-8E76-F6F2-1D6C4507C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2273427"/>
            <a:ext cx="10268712" cy="3593592"/>
          </a:xfrm>
        </p:spPr>
        <p:txBody>
          <a:bodyPr>
            <a:normAutofit/>
          </a:bodyPr>
          <a:lstStyle/>
          <a:p>
            <a:r>
              <a:rPr lang="hu-HU" sz="2000" dirty="0"/>
              <a:t>Jogosultságtól függően érhetőek el komponensek, funkciók</a:t>
            </a:r>
          </a:p>
          <a:p>
            <a:r>
              <a:rPr lang="hu-HU" sz="2000" dirty="0"/>
              <a:t>Minden oldalon megjelenik, nem töltődik újra</a:t>
            </a:r>
          </a:p>
          <a:p>
            <a:r>
              <a:rPr lang="hu-HU" sz="2000" dirty="0"/>
              <a:t>	Bejelentkezés nélkül</a:t>
            </a:r>
          </a:p>
          <a:p>
            <a:endParaRPr lang="hu-HU" sz="2000" dirty="0"/>
          </a:p>
          <a:p>
            <a:r>
              <a:rPr lang="hu-HU" sz="2000" dirty="0"/>
              <a:t>	Bejelentkezve (Customer)</a:t>
            </a:r>
          </a:p>
          <a:p>
            <a:endParaRPr lang="hu-HU" sz="2000" dirty="0"/>
          </a:p>
          <a:p>
            <a:r>
              <a:rPr lang="hu-HU" sz="2000" dirty="0"/>
              <a:t>	Bejelentkezve (Admin)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C933B8E-677F-588F-2824-98A27791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3507"/>
            <a:ext cx="12192000" cy="45179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BA99138-7F5E-1AD8-DF66-AA10F3879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9" y="3689514"/>
            <a:ext cx="12192001" cy="47489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FBA7BC88-12EA-4ABB-6C35-3251F4184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9" y="5580491"/>
            <a:ext cx="12192000" cy="4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8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336444-2F14-3F67-5BC8-8B5E8D40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Welcome 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18D883-6125-170D-7757-FF20851B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96630"/>
            <a:ext cx="5486400" cy="3593592"/>
          </a:xfrm>
        </p:spPr>
        <p:txBody>
          <a:bodyPr/>
          <a:lstStyle/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hu-HU" sz="18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Mini leírás a webalkalmazás képességeiről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hu-HU" sz="1800" kern="100" dirty="0"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Középen a drag n’ drop kipróbálás</a:t>
            </a:r>
            <a:endParaRPr lang="hu-HU" sz="1800" kern="100" dirty="0">
              <a:effectLst/>
              <a:latin typeface="Franklin Gothic Medium (Szövegtörzs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hu-HU" sz="1800" kern="100" dirty="0" err="1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Footerben</a:t>
            </a:r>
            <a:r>
              <a:rPr lang="hu-HU" sz="18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 a készítők és feladatkörük kerül megjelenítésre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A9E6F8C-A3DF-7502-D3FA-D6D1295D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" y="4414456"/>
            <a:ext cx="12192000" cy="244354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37A4785-CD4C-1332-210E-C0A21D4C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608" y="2443544"/>
            <a:ext cx="6320637" cy="173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4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A43180-0466-F141-0F92-2240C0AB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Register &amp; login site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92421D9D-9B86-42A2-8E3E-6B04F1E62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899" y="4558873"/>
            <a:ext cx="4096123" cy="2299128"/>
          </a:xfr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4300F25-2730-3C39-C077-C08055451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" y="2259745"/>
            <a:ext cx="4085915" cy="229912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260EA93-9380-6990-B8E1-640525DA0BFD}"/>
              </a:ext>
            </a:extLst>
          </p:cNvPr>
          <p:cNvSpPr txBox="1"/>
          <p:nvPr/>
        </p:nvSpPr>
        <p:spPr>
          <a:xfrm>
            <a:off x="5924550" y="3743325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Két fajta </a:t>
            </a:r>
            <a:r>
              <a:rPr lang="hu-HU" dirty="0" err="1"/>
              <a:t>authentikációs</a:t>
            </a:r>
            <a:r>
              <a:rPr lang="hu-HU" dirty="0"/>
              <a:t> lehetőség: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rendszer </a:t>
            </a:r>
            <a:r>
              <a:rPr lang="hu-HU" dirty="0" err="1"/>
              <a:t>formja</a:t>
            </a:r>
            <a:r>
              <a:rPr lang="hu-HU" dirty="0"/>
              <a:t> alapján regisztrált felhasználóval belépés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Microsoft login használata</a:t>
            </a:r>
          </a:p>
        </p:txBody>
      </p:sp>
    </p:spTree>
    <p:extLst>
      <p:ext uri="{BB962C8B-B14F-4D97-AF65-F5344CB8AC3E}">
        <p14:creationId xmlns:p14="http://schemas.microsoft.com/office/powerpoint/2010/main" val="397938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9F461E-C074-01E9-F19D-093A9EF0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Request software 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9B76B2-905E-E15B-69ED-E1847C652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6" y="2521076"/>
            <a:ext cx="4333874" cy="4136899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Bármilyen jogosultsággal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A tanárok itt tudják leadni a szoftver igényüket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Ki lehet keresni a szoftvert – akár </a:t>
            </a:r>
            <a:r>
              <a:rPr lang="hu-HU" sz="2000" dirty="0" err="1"/>
              <a:t>search</a:t>
            </a:r>
            <a:r>
              <a:rPr lang="hu-HU" sz="2000" dirty="0"/>
              <a:t> input segítségével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Létre lehet hozni újat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Ki lehet keresni a megfelelő termet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000" dirty="0"/>
              <a:t>Drag and drop módszer alkalmazott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8E6A42D6-2B9D-F116-3BFE-121DCD88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50" y="2271624"/>
            <a:ext cx="7448550" cy="45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33371F-4303-52B2-E0CF-A34AC83C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Add software 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4C499E-485B-5DED-6B6C-F95D5B73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45" y="2654427"/>
            <a:ext cx="3688080" cy="35935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Bárki, jogosultságtól függetlenül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/>
              <a:t>Kötelező 4 mező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hu-HU" sz="1700" dirty="0" err="1"/>
              <a:t>Name</a:t>
            </a:r>
            <a:endParaRPr lang="hu-HU" sz="1700" dirty="0"/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hu-HU" sz="1700" dirty="0"/>
              <a:t>Version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hu-HU" sz="1700" dirty="0" err="1"/>
              <a:t>Size</a:t>
            </a:r>
            <a:endParaRPr lang="hu-HU" sz="1700" dirty="0"/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hu-HU" sz="1700" dirty="0"/>
              <a:t>Picture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466E05E-7EE1-A42B-158D-E147C785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916" y="2266951"/>
            <a:ext cx="7465084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85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DD2DBF-3107-1B58-6D9C-6B5DA46E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Manage claims site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425CE0-C7D5-E174-E913-28809AB4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469258"/>
            <a:ext cx="4312216" cy="418452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>
                <a:latin typeface="Franklin Gothic Medium (Szövegtörzs)"/>
              </a:rPr>
              <a:t>Admin jogosultsággal érhető 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>
                <a:latin typeface="Franklin Gothic Medium (Szövegtörzs)"/>
              </a:rPr>
              <a:t>Szoftverek listája </a:t>
            </a:r>
            <a:r>
              <a:rPr lang="hu-HU" sz="1800" dirty="0" err="1">
                <a:latin typeface="Franklin Gothic Medium (Szövegtörzs)"/>
              </a:rPr>
              <a:t>termenként</a:t>
            </a:r>
            <a:endParaRPr lang="hu-HU" sz="1800" dirty="0">
              <a:latin typeface="Franklin Gothic Medium (Szövegtörzs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>
                <a:latin typeface="Franklin Gothic Medium (Szövegtörzs)"/>
              </a:rPr>
              <a:t>Reject</a:t>
            </a:r>
            <a:r>
              <a:rPr lang="hu-HU" sz="1800" dirty="0">
                <a:latin typeface="Franklin Gothic Medium (Szövegtörzs)"/>
              </a:rPr>
              <a:t>-, </a:t>
            </a:r>
            <a:r>
              <a:rPr lang="hu-HU" sz="1800" dirty="0" err="1">
                <a:latin typeface="Franklin Gothic Medium (Szövegtörzs)"/>
              </a:rPr>
              <a:t>accept</a:t>
            </a:r>
            <a:r>
              <a:rPr lang="hu-HU" sz="1800" dirty="0">
                <a:latin typeface="Franklin Gothic Medium (Szövegtörzs)"/>
              </a:rPr>
              <a:t>-elhetünk egy kérést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>
                <a:latin typeface="Franklin Gothic Medium (Szövegtörzs)"/>
              </a:rPr>
              <a:t>Termet lehet szerkeszteni, törölni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>
                <a:latin typeface="Franklin Gothic Medium (Szövegtörzs)"/>
              </a:rPr>
              <a:t>Szoftver adatok megjelenítve</a:t>
            </a:r>
          </a:p>
          <a:p>
            <a:pPr marL="617220" lvl="1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16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Szoftver neve</a:t>
            </a:r>
          </a:p>
          <a:p>
            <a:pPr marL="617220" lvl="1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16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Mérete</a:t>
            </a:r>
          </a:p>
          <a:p>
            <a:pPr marL="617220" lvl="1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16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Ki által lett elküldve</a:t>
            </a:r>
          </a:p>
          <a:p>
            <a:pPr marL="617220" lvl="1" indent="-3429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hu-HU" sz="16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Státusza</a:t>
            </a:r>
          </a:p>
          <a:p>
            <a:pPr marL="617220" lvl="1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kern="100" dirty="0">
                <a:effectLst/>
                <a:latin typeface="Franklin Gothic Medium (Szövegtörzs)"/>
                <a:ea typeface="Calibri" panose="020F0502020204030204" pitchFamily="34" charset="0"/>
                <a:cs typeface="Times New Roman" panose="02020603050405020304" pitchFamily="18" charset="0"/>
              </a:rPr>
              <a:t>Igény benyújtásának időpontja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1CAFDED-5922-1D90-F6BC-D8FE668A7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16" y="2265040"/>
            <a:ext cx="7727384" cy="45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029A9-95C2-3C5B-6943-5D27F18C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Edit &amp; add class </a:t>
            </a:r>
            <a:r>
              <a:rPr lang="hu-HU" dirty="0" err="1"/>
              <a:t>sites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8D8AE2C-5EB9-79F8-F134-18EE7F6C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539" y="3151636"/>
            <a:ext cx="5631180" cy="280574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Add class site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Név megadása kötelező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Méret alapvetően 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dirty="0"/>
              <a:t>Edit class site</a:t>
            </a:r>
          </a:p>
          <a:p>
            <a:pPr marL="731520" lvl="1" indent="-457200">
              <a:buFont typeface="Arial" panose="020B0604020202020204" pitchFamily="34" charset="0"/>
              <a:buChar char="•"/>
            </a:pPr>
            <a:r>
              <a:rPr lang="hu-HU" dirty="0"/>
              <a:t>Terem neve és mérete állítható</a:t>
            </a:r>
          </a:p>
        </p:txBody>
      </p:sp>
      <p:pic>
        <p:nvPicPr>
          <p:cNvPr id="4" name="Kép 3" descr="A képen szöveg, számítógép, képernyőkép, Multimédiás szoftver látható&#10;&#10;Automatikusan generált leírás">
            <a:extLst>
              <a:ext uri="{FF2B5EF4-FFF2-40B4-BE49-F238E27FC236}">
                <a16:creationId xmlns:a16="http://schemas.microsoft.com/office/drawing/2014/main" id="{BD897CC6-D57A-4C18-F1BD-0FA16B64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24" y="4551663"/>
            <a:ext cx="4539615" cy="2306337"/>
          </a:xfrm>
          <a:prstGeom prst="rect">
            <a:avLst/>
          </a:prstGeom>
        </p:spPr>
      </p:pic>
      <p:pic>
        <p:nvPicPr>
          <p:cNvPr id="5" name="Kép 4" descr="A képen képernyőkép, szöveg, Multimédiás szoftver, szoftver látható&#10;&#10;Automatikusan generált leírás">
            <a:extLst>
              <a:ext uri="{FF2B5EF4-FFF2-40B4-BE49-F238E27FC236}">
                <a16:creationId xmlns:a16="http://schemas.microsoft.com/office/drawing/2014/main" id="{EFFCD120-9D1C-24FE-D84E-FCF4DDF2C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70" y="2271439"/>
            <a:ext cx="4522561" cy="22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9433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545</Words>
  <Application>Microsoft Office PowerPoint</Application>
  <PresentationFormat>Szélesvásznú</PresentationFormat>
  <Paragraphs>139</Paragraphs>
  <Slides>20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30" baseType="lpstr">
      <vt:lpstr>Arial</vt:lpstr>
      <vt:lpstr>Calibri</vt:lpstr>
      <vt:lpstr>Courier New</vt:lpstr>
      <vt:lpstr>Franklin Gothic Demi Cond</vt:lpstr>
      <vt:lpstr>Franklin Gothic Demi Cond (Címsorok)</vt:lpstr>
      <vt:lpstr>Franklin Gothic Medium</vt:lpstr>
      <vt:lpstr>Franklin Gothic Medium (Szövegtörzs)</vt:lpstr>
      <vt:lpstr>Symbol</vt:lpstr>
      <vt:lpstr>Wingdings</vt:lpstr>
      <vt:lpstr>JuxtaposeVTI</vt:lpstr>
      <vt:lpstr>Software Manager</vt:lpstr>
      <vt:lpstr>DEMO</vt:lpstr>
      <vt:lpstr>navbar</vt:lpstr>
      <vt:lpstr>Welcome site</vt:lpstr>
      <vt:lpstr>Register &amp; login site</vt:lpstr>
      <vt:lpstr>Request software site</vt:lpstr>
      <vt:lpstr>Add software site</vt:lpstr>
      <vt:lpstr>Manage claims site</vt:lpstr>
      <vt:lpstr>Edit &amp; add class sites</vt:lpstr>
      <vt:lpstr>SZAKMAI BEMUTATÓ</vt:lpstr>
      <vt:lpstr>Funkció lista</vt:lpstr>
      <vt:lpstr>Technológiák</vt:lpstr>
      <vt:lpstr>Külső library-k</vt:lpstr>
      <vt:lpstr>Külső sablonok</vt:lpstr>
      <vt:lpstr>Fejlesztésmenete /Verziókövetés</vt:lpstr>
      <vt:lpstr>Csoport munka</vt:lpstr>
      <vt:lpstr>Feladatkiosztás</vt:lpstr>
      <vt:lpstr>Probléma kezelés</vt:lpstr>
      <vt:lpstr>Tanulságok</vt:lpstr>
      <vt:lpstr>Köszönöm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Manager</dc:title>
  <dc:creator>Szanyi Szabolcs</dc:creator>
  <cp:lastModifiedBy>Szanyi Szabolcs</cp:lastModifiedBy>
  <cp:revision>53</cp:revision>
  <dcterms:created xsi:type="dcterms:W3CDTF">2023-05-15T20:24:14Z</dcterms:created>
  <dcterms:modified xsi:type="dcterms:W3CDTF">2023-05-31T20:32:08Z</dcterms:modified>
</cp:coreProperties>
</file>